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3" r:id="rId3"/>
    <p:sldId id="257" r:id="rId4"/>
    <p:sldId id="258" r:id="rId5"/>
    <p:sldId id="261" r:id="rId6"/>
    <p:sldId id="259" r:id="rId7"/>
    <p:sldId id="264" r:id="rId8"/>
    <p:sldId id="262" r:id="rId9"/>
    <p:sldId id="267" r:id="rId10"/>
    <p:sldId id="268" r:id="rId11"/>
    <p:sldId id="269" r:id="rId12"/>
    <p:sldId id="270" r:id="rId13"/>
    <p:sldId id="272" r:id="rId14"/>
    <p:sldId id="293" r:id="rId15"/>
    <p:sldId id="271" r:id="rId16"/>
    <p:sldId id="273" r:id="rId17"/>
    <p:sldId id="274" r:id="rId18"/>
    <p:sldId id="275" r:id="rId19"/>
    <p:sldId id="265" r:id="rId20"/>
    <p:sldId id="276" r:id="rId21"/>
    <p:sldId id="281" r:id="rId22"/>
    <p:sldId id="280" r:id="rId23"/>
    <p:sldId id="279" r:id="rId24"/>
    <p:sldId id="278" r:id="rId25"/>
    <p:sldId id="277" r:id="rId26"/>
    <p:sldId id="266" r:id="rId27"/>
    <p:sldId id="283" r:id="rId28"/>
    <p:sldId id="285" r:id="rId29"/>
    <p:sldId id="294" r:id="rId30"/>
    <p:sldId id="284" r:id="rId31"/>
    <p:sldId id="282" r:id="rId32"/>
    <p:sldId id="297" r:id="rId33"/>
    <p:sldId id="286" r:id="rId34"/>
    <p:sldId id="287" r:id="rId35"/>
    <p:sldId id="295" r:id="rId36"/>
    <p:sldId id="289" r:id="rId37"/>
    <p:sldId id="288" r:id="rId38"/>
    <p:sldId id="298" r:id="rId39"/>
    <p:sldId id="290" r:id="rId40"/>
    <p:sldId id="291" r:id="rId41"/>
    <p:sldId id="296" r:id="rId42"/>
    <p:sldId id="299" r:id="rId43"/>
    <p:sldId id="292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Б." initials="АБ" lastIdx="4" clrIdx="0">
    <p:extLst>
      <p:ext uri="{19B8F6BF-5375-455C-9EA6-DF929625EA0E}">
        <p15:presenceInfo xmlns:p15="http://schemas.microsoft.com/office/powerpoint/2012/main" userId="2e2d752b31d4c6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9A7"/>
    <a:srgbClr val="D7E6F5"/>
    <a:srgbClr val="EFF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42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41345-DF8C-4269-B022-074F9A9E48DB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5304D-302E-4B79-8EFB-B48E408D4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7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5304D-302E-4B79-8EFB-B48E408D43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78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5304D-302E-4B79-8EFB-B48E408D43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5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5304D-302E-4B79-8EFB-B48E408D43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87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44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8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0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70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6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8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6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2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2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3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99D8-02A9-40D2-A5FB-C24C7A46C6A1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6C327-C37D-4920-819D-40C6323AB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9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16126"/>
            <a:ext cx="12192000" cy="4407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0" b="1" kern="3100" spc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UXD</a:t>
            </a:r>
            <a:endParaRPr lang="en-US" sz="40000" b="1" kern="3100" spc="20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3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751"/>
            <a:ext cx="12192000" cy="8669867"/>
          </a:xfrm>
          <a:prstGeom prst="rect">
            <a:avLst/>
          </a:prstGeom>
        </p:spPr>
      </p:pic>
      <p:sp>
        <p:nvSpPr>
          <p:cNvPr id="8" name="Блок-схема: процесс 7"/>
          <p:cNvSpPr/>
          <p:nvPr/>
        </p:nvSpPr>
        <p:spPr>
          <a:xfrm>
            <a:off x="4648200" y="3162300"/>
            <a:ext cx="3562350" cy="2476500"/>
          </a:xfrm>
          <a:prstGeom prst="flowChartProcess">
            <a:avLst/>
          </a:prstGeom>
          <a:solidFill>
            <a:srgbClr val="455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77" y="3422777"/>
            <a:ext cx="2031746" cy="2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4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71628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0" cy="72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6698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028950"/>
            <a:ext cx="25146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0"/>
            <a:ext cx="12214257" cy="8102124"/>
          </a:xfrm>
        </p:spPr>
      </p:pic>
    </p:spTree>
    <p:extLst>
      <p:ext uri="{BB962C8B-B14F-4D97-AF65-F5344CB8AC3E}">
        <p14:creationId xmlns:p14="http://schemas.microsoft.com/office/powerpoint/2010/main" val="10991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3639"/>
            <a:ext cx="12192000" cy="8669866"/>
          </a:xfrm>
        </p:spPr>
      </p:pic>
    </p:spTree>
    <p:extLst>
      <p:ext uri="{BB962C8B-B14F-4D97-AF65-F5344CB8AC3E}">
        <p14:creationId xmlns:p14="http://schemas.microsoft.com/office/powerpoint/2010/main" val="39568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08" y="0"/>
            <a:ext cx="12206808" cy="8680397"/>
          </a:xfrm>
        </p:spPr>
      </p:pic>
      <p:sp>
        <p:nvSpPr>
          <p:cNvPr id="5" name="Овальная выноска 4"/>
          <p:cNvSpPr/>
          <p:nvPr/>
        </p:nvSpPr>
        <p:spPr>
          <a:xfrm>
            <a:off x="2590800" y="476250"/>
            <a:ext cx="3497796" cy="2762250"/>
          </a:xfrm>
          <a:prstGeom prst="wedgeEllipse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2991207" y="1123950"/>
            <a:ext cx="2696981" cy="158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Грэг, </a:t>
            </a:r>
            <a:r>
              <a:rPr lang="ru-RU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ты </a:t>
            </a:r>
            <a:r>
              <a:rPr lang="ru-RU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все </a:t>
            </a:r>
            <a:r>
              <a:rPr lang="ru-RU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про</a:t>
            </a:r>
            <a:r>
              <a:rPr lang="ru-RU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срал</a:t>
            </a:r>
            <a:r>
              <a:rPr lang="ru-RU" sz="3600" dirty="0" smtClean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0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1"/>
            <a:ext cx="10340578" cy="73533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52950" cy="71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4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3639"/>
            <a:ext cx="12192000" cy="8669866"/>
          </a:xfrm>
        </p:spPr>
      </p:pic>
    </p:spTree>
    <p:extLst>
      <p:ext uri="{BB962C8B-B14F-4D97-AF65-F5344CB8AC3E}">
        <p14:creationId xmlns:p14="http://schemas.microsoft.com/office/powerpoint/2010/main" val="373498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12192000" cy="7315200"/>
          </a:xfrm>
        </p:spPr>
      </p:pic>
    </p:spTree>
    <p:extLst>
      <p:ext uri="{BB962C8B-B14F-4D97-AF65-F5344CB8AC3E}">
        <p14:creationId xmlns:p14="http://schemas.microsoft.com/office/powerpoint/2010/main" val="238393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38150" y="794478"/>
            <a:ext cx="11353800" cy="4182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3</a:t>
            </a:r>
          </a:p>
          <a:p>
            <a:pPr algn="ctr"/>
            <a:r>
              <a:rPr lang="ru-RU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Степени </a:t>
            </a:r>
            <a:r>
              <a:rPr lang="en-US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UXD</a:t>
            </a:r>
            <a:endParaRPr lang="en-US" sz="96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38150" y="794478"/>
            <a:ext cx="11353800" cy="4182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</a:t>
            </a:r>
          </a:p>
          <a:p>
            <a:pPr algn="ctr"/>
            <a:r>
              <a:rPr lang="ru-RU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Определение </a:t>
            </a:r>
            <a:endParaRPr lang="en-US" sz="9600" dirty="0" smtClean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/>
            <a:r>
              <a:rPr lang="en-US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UX </a:t>
            </a:r>
            <a:r>
              <a:rPr lang="ru-RU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и </a:t>
            </a:r>
            <a:r>
              <a:rPr lang="en-US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UXD</a:t>
            </a:r>
            <a:endParaRPr lang="en-US" sz="96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27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бъект 2"/>
          <p:cNvSpPr txBox="1">
            <a:spLocks/>
          </p:cNvSpPr>
          <p:nvPr/>
        </p:nvSpPr>
        <p:spPr>
          <a:xfrm>
            <a:off x="647701" y="5331374"/>
            <a:ext cx="10744200" cy="112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Оперативный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8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бъект 2"/>
          <p:cNvSpPr txBox="1">
            <a:spLocks/>
          </p:cNvSpPr>
          <p:nvPr/>
        </p:nvSpPr>
        <p:spPr>
          <a:xfrm>
            <a:off x="647701" y="5048248"/>
            <a:ext cx="10744200" cy="140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UX </a:t>
            </a: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— магия. Дизайнеру заказывают</a:t>
            </a:r>
            <a:b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какой-нибудь конкретный ритуал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9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/>
          <p:cNvSpPr txBox="1">
            <a:spLocks/>
          </p:cNvSpPr>
          <p:nvPr/>
        </p:nvSpPr>
        <p:spPr>
          <a:xfrm>
            <a:off x="2000250" y="3919046"/>
            <a:ext cx="8020049" cy="110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Тактический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647701" y="5331374"/>
            <a:ext cx="10744200" cy="112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Оперативный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/>
          <p:cNvSpPr txBox="1">
            <a:spLocks/>
          </p:cNvSpPr>
          <p:nvPr/>
        </p:nvSpPr>
        <p:spPr>
          <a:xfrm>
            <a:off x="2000250" y="3616872"/>
            <a:ext cx="8020049" cy="140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UX </a:t>
            </a: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влияет на способы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достижения целей в бизнесе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647701" y="5048248"/>
            <a:ext cx="10744200" cy="140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UX </a:t>
            </a: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— магия. Дизайнеру заказывают</a:t>
            </a:r>
            <a:b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какой-нибудь конкретный ритуал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9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/>
          <p:cNvSpPr txBox="1">
            <a:spLocks/>
          </p:cNvSpPr>
          <p:nvPr/>
        </p:nvSpPr>
        <p:spPr>
          <a:xfrm>
            <a:off x="2000250" y="3919046"/>
            <a:ext cx="8020049" cy="110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Тактический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448050" y="2533650"/>
            <a:ext cx="5114925" cy="108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Стратегический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647701" y="5331374"/>
            <a:ext cx="10744200" cy="112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Оперативный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1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/>
          <p:cNvSpPr txBox="1">
            <a:spLocks/>
          </p:cNvSpPr>
          <p:nvPr/>
        </p:nvSpPr>
        <p:spPr>
          <a:xfrm>
            <a:off x="2000250" y="3616872"/>
            <a:ext cx="8020049" cy="140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UX </a:t>
            </a: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влияет на способы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достижения целей в бизнесе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448050" y="1597572"/>
            <a:ext cx="5114925" cy="201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UX </a:t>
            </a:r>
            <a:endParaRPr lang="ru-RU" sz="32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влияет на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бизнес стратегию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647701" y="5048248"/>
            <a:ext cx="10744200" cy="140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UX </a:t>
            </a: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— магия. Дизайнеру заказывают</a:t>
            </a:r>
            <a:b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какой-нибудь конкретный ритуал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38150" y="794478"/>
            <a:ext cx="11353800" cy="4182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4</a:t>
            </a:r>
          </a:p>
          <a:p>
            <a:pPr algn="ctr"/>
            <a:r>
              <a:rPr lang="ru-RU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Как делать </a:t>
            </a:r>
            <a:r>
              <a:rPr lang="en-US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UX</a:t>
            </a:r>
            <a:endParaRPr lang="en-US" sz="96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7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бъект 2"/>
          <p:cNvSpPr txBox="1">
            <a:spLocks/>
          </p:cNvSpPr>
          <p:nvPr/>
        </p:nvSpPr>
        <p:spPr>
          <a:xfrm>
            <a:off x="647701" y="5331374"/>
            <a:ext cx="10744200" cy="112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Оперативный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0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бъект 2"/>
          <p:cNvSpPr txBox="1">
            <a:spLocks/>
          </p:cNvSpPr>
          <p:nvPr/>
        </p:nvSpPr>
        <p:spPr>
          <a:xfrm>
            <a:off x="647701" y="5048248"/>
            <a:ext cx="10744200" cy="140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UX </a:t>
            </a: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— магия. Дизайнеру заказывают</a:t>
            </a:r>
            <a:b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какой-нибудь конкретный ритуал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0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2951"/>
            <a:ext cx="12192000" cy="8669867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389619" y="3911496"/>
            <a:ext cx="2696981" cy="3938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ru-RU" sz="2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Вайрфреймы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389618" y="4575574"/>
            <a:ext cx="2696981" cy="100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ru-RU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Покрасить </a:t>
            </a:r>
            <a:r>
              <a:rPr lang="ru-RU" sz="2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вайрфреймы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389617" y="5578978"/>
            <a:ext cx="2696981" cy="698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ru-RU" sz="2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Закодать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4389617" y="3054090"/>
            <a:ext cx="2696981" cy="822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NEXT FACEBOOK </a:t>
            </a:r>
            <a:endParaRPr lang="ru-RU" sz="2400" b="1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план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389617" y="6149593"/>
            <a:ext cx="2696981" cy="698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ru-RU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Профит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8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512" y="-825542"/>
            <a:ext cx="5565299" cy="39680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150" y="2811780"/>
            <a:ext cx="11353800" cy="120840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User Experience — </a:t>
            </a:r>
            <a:b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ru-RU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Опыт взаимодействия</a:t>
            </a:r>
            <a:endParaRPr lang="en-US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8150" y="4020185"/>
            <a:ext cx="5722620" cy="1649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Величина,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на сколько пользователь удовлетворен продуктом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38150" y="1497965"/>
            <a:ext cx="11353800" cy="1479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UX</a:t>
            </a:r>
            <a:endParaRPr lang="en-US" sz="9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512" y="3142515"/>
            <a:ext cx="5565299" cy="37154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284686" y="0"/>
            <a:ext cx="345826" cy="6858000"/>
          </a:xfrm>
          <a:prstGeom prst="rect">
            <a:avLst/>
          </a:prstGeom>
          <a:gradFill>
            <a:gsLst>
              <a:gs pos="50800">
                <a:srgbClr val="FFFF00"/>
              </a:gs>
              <a:gs pos="0">
                <a:srgbClr val="00B050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4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8651"/>
            <a:ext cx="12192000" cy="119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5150" y="380236"/>
            <a:ext cx="12192000" cy="866986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" name="Овал 2"/>
          <p:cNvSpPr/>
          <p:nvPr/>
        </p:nvSpPr>
        <p:spPr>
          <a:xfrm>
            <a:off x="723900" y="-2428581"/>
            <a:ext cx="10401300" cy="10401300"/>
          </a:xfrm>
          <a:prstGeom prst="ellipse">
            <a:avLst/>
          </a:prstGeom>
          <a:noFill/>
          <a:ln w="6350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/>
          <p:cNvSpPr txBox="1">
            <a:spLocks/>
          </p:cNvSpPr>
          <p:nvPr/>
        </p:nvSpPr>
        <p:spPr>
          <a:xfrm>
            <a:off x="2000250" y="3919046"/>
            <a:ext cx="8020049" cy="110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Тактический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5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/>
          <p:cNvSpPr txBox="1">
            <a:spLocks/>
          </p:cNvSpPr>
          <p:nvPr/>
        </p:nvSpPr>
        <p:spPr>
          <a:xfrm>
            <a:off x="2000250" y="3616872"/>
            <a:ext cx="8020049" cy="140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UX </a:t>
            </a: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влияет на способы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достижения целей в бизнесе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7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3401"/>
            <a:ext cx="12192000" cy="81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200"/>
            <a:ext cx="12192000" cy="9132232"/>
          </a:xfrm>
        </p:spPr>
      </p:pic>
    </p:spTree>
    <p:extLst>
      <p:ext uri="{BB962C8B-B14F-4D97-AF65-F5344CB8AC3E}">
        <p14:creationId xmlns:p14="http://schemas.microsoft.com/office/powerpoint/2010/main" val="42875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-1466850" y="204788"/>
            <a:ext cx="10153650" cy="3621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0" b="1" i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UX</a:t>
            </a:r>
            <a:endParaRPr lang="en-US" sz="200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2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бъект 2"/>
          <p:cNvSpPr txBox="1">
            <a:spLocks/>
          </p:cNvSpPr>
          <p:nvPr/>
        </p:nvSpPr>
        <p:spPr>
          <a:xfrm>
            <a:off x="3448050" y="2533650"/>
            <a:ext cx="5114925" cy="108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Стратегический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91300" y="2145030"/>
            <a:ext cx="5200650" cy="4972050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ru-RU" sz="2800" dirty="0" err="1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Юзабилити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Доступность</a:t>
            </a:r>
            <a:b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Функциональность</a:t>
            </a:r>
            <a:b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Эстетика</a:t>
            </a:r>
            <a:b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ru-RU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Контент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8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91300" y="908367"/>
            <a:ext cx="5722620" cy="1649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Увеличение пользовательской удовлетворенности продуктом с помощью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38150" y="2093277"/>
            <a:ext cx="11353800" cy="1479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UXD</a:t>
            </a:r>
            <a:endParaRPr lang="en-US" sz="9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38150" y="3477579"/>
            <a:ext cx="11353800" cy="158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User Experience Design — </a:t>
            </a:r>
            <a:br>
              <a:rPr lang="en-US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ru-RU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Проектирование опыта </a:t>
            </a:r>
            <a:br>
              <a:rPr lang="ru-RU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ru-RU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взаимодействия</a:t>
            </a:r>
            <a:endParaRPr lang="en-US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9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авнобедренный треугольник 3"/>
          <p:cNvSpPr/>
          <p:nvPr/>
        </p:nvSpPr>
        <p:spPr>
          <a:xfrm>
            <a:off x="647700" y="623395"/>
            <a:ext cx="10744200" cy="568215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866900" y="4876800"/>
            <a:ext cx="838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endCxn id="4" idx="5"/>
          </p:cNvCxnSpPr>
          <p:nvPr/>
        </p:nvCxnSpPr>
        <p:spPr>
          <a:xfrm>
            <a:off x="3162300" y="3464473"/>
            <a:ext cx="554355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бъект 2"/>
          <p:cNvSpPr txBox="1">
            <a:spLocks/>
          </p:cNvSpPr>
          <p:nvPr/>
        </p:nvSpPr>
        <p:spPr>
          <a:xfrm>
            <a:off x="3448050" y="1597572"/>
            <a:ext cx="5114925" cy="201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UX </a:t>
            </a:r>
            <a:endParaRPr lang="ru-RU" sz="3200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влияет на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бизнес стратегию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6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450" y="0"/>
            <a:ext cx="12744450" cy="69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52" y="-4762"/>
            <a:ext cx="9137498" cy="6862762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65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-819150"/>
            <a:ext cx="12192000" cy="7953060"/>
          </a:xfrm>
          <a:prstGeom prst="rect">
            <a:avLst/>
          </a:prstGeom>
        </p:spPr>
      </p:pic>
      <p:pic>
        <p:nvPicPr>
          <p:cNvPr id="10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7800" y="-361950"/>
            <a:ext cx="12192000" cy="8131127"/>
          </a:xfrm>
        </p:spPr>
      </p:pic>
    </p:spTree>
    <p:extLst>
      <p:ext uri="{BB962C8B-B14F-4D97-AF65-F5344CB8AC3E}">
        <p14:creationId xmlns:p14="http://schemas.microsoft.com/office/powerpoint/2010/main" val="41462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0" y="2016672"/>
            <a:ext cx="12192000" cy="3050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Конец</a:t>
            </a:r>
            <a:endParaRPr lang="en-US" sz="20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9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319314" y="3744686"/>
            <a:ext cx="5865586" cy="2421105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937828" y="3924312"/>
            <a:ext cx="4876800" cy="2002971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Прямоугольник 4"/>
          <p:cNvSpPr/>
          <p:nvPr/>
        </p:nvSpPr>
        <p:spPr>
          <a:xfrm>
            <a:off x="2902857" y="246741"/>
            <a:ext cx="6473371" cy="3017771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4900" y="566055"/>
            <a:ext cx="2973615" cy="252548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Юзабилити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Доступность</a:t>
            </a:r>
            <a:b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Функциональность</a:t>
            </a:r>
            <a:b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Эстетика</a:t>
            </a:r>
            <a:b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Контент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0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3299281" y="551541"/>
            <a:ext cx="2711448" cy="27129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Улучшить что-нибудь из списка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361465" y="4301683"/>
            <a:ext cx="4148364" cy="1349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Собрать данные </a:t>
            </a:r>
          </a:p>
          <a:p>
            <a:pPr>
              <a:lnSpc>
                <a:spcPct val="100000"/>
              </a:lnSpc>
            </a:pPr>
            <a:r>
              <a:rPr lang="ru-RU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с пользователей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706664" y="3991430"/>
            <a:ext cx="5309507" cy="195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Построить гипотезы, что не удовлетворяет пользователей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4" name="Стрелка вправо 13"/>
          <p:cNvSpPr/>
          <p:nvPr/>
        </p:nvSpPr>
        <p:spPr>
          <a:xfrm rot="18892291">
            <a:off x="980331" y="2252257"/>
            <a:ext cx="1886857" cy="821052"/>
          </a:xfrm>
          <a:prstGeom prst="rightArrow">
            <a:avLst/>
          </a:prstGeom>
          <a:solidFill>
            <a:srgbClr val="D7E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Стрелка вправо 14"/>
          <p:cNvSpPr/>
          <p:nvPr/>
        </p:nvSpPr>
        <p:spPr>
          <a:xfrm rot="2675419">
            <a:off x="9477552" y="2566703"/>
            <a:ext cx="1886857" cy="830218"/>
          </a:xfrm>
          <a:prstGeom prst="rightArrow">
            <a:avLst/>
          </a:prstGeom>
          <a:solidFill>
            <a:srgbClr val="D7E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Стрелка вправо 15"/>
          <p:cNvSpPr/>
          <p:nvPr/>
        </p:nvSpPr>
        <p:spPr>
          <a:xfrm rot="10800000">
            <a:off x="5892798" y="4601027"/>
            <a:ext cx="1163865" cy="812801"/>
          </a:xfrm>
          <a:prstGeom prst="rightArrow">
            <a:avLst/>
          </a:prstGeom>
          <a:solidFill>
            <a:srgbClr val="D7E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438150" y="327975"/>
            <a:ext cx="5207907" cy="591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UXD</a:t>
            </a:r>
            <a:endParaRPr lang="ru-RU" sz="7200" b="1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3200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ru-RU" sz="32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Улучшает уже существующий продукт</a:t>
            </a:r>
          </a:p>
          <a:p>
            <a:endParaRPr lang="ru-RU" sz="3200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ru-RU" sz="32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Бесконечный, итеративный процесс</a:t>
            </a:r>
          </a:p>
          <a:p>
            <a:endParaRPr lang="ru-RU" sz="3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ru-RU" sz="32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Делается всей командой</a:t>
            </a:r>
            <a:endParaRPr lang="en-US" sz="3200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4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6267450" y="327975"/>
            <a:ext cx="5207907" cy="591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72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Не </a:t>
            </a:r>
            <a:r>
              <a:rPr lang="en-US" sz="72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UXD</a:t>
            </a:r>
            <a:endParaRPr lang="ru-RU" sz="7200" b="1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sz="3200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ru-RU" sz="32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Напилить </a:t>
            </a:r>
            <a:r>
              <a:rPr lang="ru-RU" sz="32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вайрфреймов</a:t>
            </a:r>
            <a:r>
              <a:rPr lang="ru-RU" sz="32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в начале проекта</a:t>
            </a:r>
          </a:p>
          <a:p>
            <a:endParaRPr lang="ru-RU" sz="3200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ru-RU" sz="32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Применять эвристики и шаблоны поведения</a:t>
            </a:r>
          </a:p>
          <a:p>
            <a:endParaRPr lang="en-US" sz="4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2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38150" y="794478"/>
            <a:ext cx="11353800" cy="4182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</a:t>
            </a:r>
          </a:p>
          <a:p>
            <a:pPr algn="ctr"/>
            <a:r>
              <a:rPr lang="ru-RU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Зачем нам </a:t>
            </a:r>
            <a:r>
              <a:rPr lang="en-US" sz="96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UX</a:t>
            </a:r>
            <a:endParaRPr lang="en-US" sz="96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669866"/>
          </a:xfrm>
          <a:prstGeom prst="rect">
            <a:avLst/>
          </a:prstGeom>
        </p:spPr>
      </p:pic>
      <p:sp>
        <p:nvSpPr>
          <p:cNvPr id="6" name="Блок-схема: процесс 5"/>
          <p:cNvSpPr/>
          <p:nvPr/>
        </p:nvSpPr>
        <p:spPr>
          <a:xfrm>
            <a:off x="6595672" y="1034321"/>
            <a:ext cx="5216577" cy="128915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808969" y="1454046"/>
            <a:ext cx="4793418" cy="6745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Знакомьтесь, Грэг.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2951"/>
            <a:ext cx="12192000" cy="8669867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389619" y="3911496"/>
            <a:ext cx="2696981" cy="39380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strike="sngStrike" dirty="0" smtClean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ru-RU" sz="2400" strike="sngStrike" dirty="0" smtClean="0">
                <a:latin typeface="Roboto" panose="02000000000000000000" pitchFamily="2" charset="0"/>
                <a:ea typeface="Roboto" panose="02000000000000000000" pitchFamily="2" charset="0"/>
              </a:rPr>
              <a:t>Купить пиджак</a:t>
            </a:r>
            <a:endParaRPr lang="en-US" sz="24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389618" y="4575574"/>
            <a:ext cx="2696981" cy="10034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strike="sngStrike" dirty="0" smtClean="0"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ru-RU" sz="2400" strike="sngStrike" dirty="0" smtClean="0">
                <a:latin typeface="Roboto" panose="02000000000000000000" pitchFamily="2" charset="0"/>
                <a:ea typeface="Roboto" panose="02000000000000000000" pitchFamily="2" charset="0"/>
              </a:rPr>
              <a:t>Пройти 2-х недельные курсы лидерства</a:t>
            </a:r>
            <a:endParaRPr lang="en-US" sz="2400" strike="sngStrik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389618" y="5849252"/>
            <a:ext cx="2696981" cy="6986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ru-RU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Создать </a:t>
            </a:r>
            <a:r>
              <a:rPr lang="en-US" sz="24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nextFacebook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4389618" y="3261853"/>
            <a:ext cx="2696981" cy="3938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ПУТЬ К УСПЕХУ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42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201</Words>
  <Application>Microsoft Office PowerPoint</Application>
  <PresentationFormat>Widescreen</PresentationFormat>
  <Paragraphs>76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Roboto</vt:lpstr>
      <vt:lpstr>Roboto Condensed</vt:lpstr>
      <vt:lpstr>Тема Office</vt:lpstr>
      <vt:lpstr>PowerPoint Presentation</vt:lpstr>
      <vt:lpstr>PowerPoint Presentation</vt:lpstr>
      <vt:lpstr>User Experience —  Опыт взаимодействия</vt:lpstr>
      <vt:lpstr>1. Юзабилити 2. Доступность 3. Функциональность 4. Эстетика 5. Контент </vt:lpstr>
      <vt:lpstr>1. Юзабилити 2. Доступность 3. Функциональность 4. Эстетика 5. Контент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Б.</dc:creator>
  <cp:lastModifiedBy>Александр Б.</cp:lastModifiedBy>
  <cp:revision>25</cp:revision>
  <dcterms:created xsi:type="dcterms:W3CDTF">2016-04-18T07:27:36Z</dcterms:created>
  <dcterms:modified xsi:type="dcterms:W3CDTF">2016-09-21T18:07:12Z</dcterms:modified>
</cp:coreProperties>
</file>